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5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9" r:id="rId14"/>
  </p:sldIdLst>
  <p:sldSz cx="12204700" cy="6858000"/>
  <p:notesSz cx="9144000" cy="6858000"/>
  <p:defaultTextStyle>
    <a:defPPr>
      <a:defRPr lang="ar-SA"/>
    </a:defPPr>
    <a:lvl1pPr marL="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نمط ذو نسُق 1 - تميي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بلا نمط، شبكة جدول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9466" autoAdjust="0"/>
  </p:normalViewPr>
  <p:slideViewPr>
    <p:cSldViewPr>
      <p:cViewPr>
        <p:scale>
          <a:sx n="68" d="100"/>
          <a:sy n="68" d="100"/>
        </p:scale>
        <p:origin x="-804" y="-210"/>
      </p:cViewPr>
      <p:guideLst>
        <p:guide orient="horz" pos="2160"/>
        <p:guide pos="384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518160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2117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0350326-F445-4384-9B88-92217720B20E}" type="datetimeFigureOut">
              <a:rPr lang="ar-IQ" smtClean="0"/>
              <a:t>13/04/1440</a:t>
            </a:fld>
            <a:endParaRPr lang="ar-IQ" dirty="0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284413" y="514350"/>
            <a:ext cx="45751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 dirty="0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518160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2117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4CA0F93-23DB-4948-83B1-7C1DF8044D05}" type="slidenum">
              <a:rPr lang="ar-IQ" smtClean="0"/>
              <a:t>‹#›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28411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67586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3517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0276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87034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337933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05520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273107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740694" algn="r" defTabSz="935173" rtl="1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>
          <a:xfrm>
            <a:off x="2284413" y="514350"/>
            <a:ext cx="4575175" cy="2571750"/>
          </a:xfrm>
        </p:spPr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A0F93-23DB-4948-83B1-7C1DF8044D05}" type="slidenum">
              <a:rPr lang="ar-IQ" smtClean="0"/>
              <a:t>1</a:t>
            </a:fld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60069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941" y="1371600"/>
            <a:ext cx="10479769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941" y="3228536"/>
            <a:ext cx="10483837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48407" y="914402"/>
            <a:ext cx="2746058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0235" y="914402"/>
            <a:ext cx="8034761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873" y="1316736"/>
            <a:ext cx="10373995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873" y="2704664"/>
            <a:ext cx="10373995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0235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4056" y="1920085"/>
            <a:ext cx="5390409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0235" y="1855248"/>
            <a:ext cx="5392529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9819" y="1859758"/>
            <a:ext cx="5394647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10235" y="2514600"/>
            <a:ext cx="5392529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9819" y="2514600"/>
            <a:ext cx="539464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0235" y="704088"/>
            <a:ext cx="11085936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353" y="514352"/>
            <a:ext cx="366141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5353" y="1676400"/>
            <a:ext cx="366141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71699" y="1676400"/>
            <a:ext cx="6822766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5401" y="1108077"/>
            <a:ext cx="7017703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83295" y="5359769"/>
            <a:ext cx="207480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647" y="1176997"/>
            <a:ext cx="2953537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647" y="2828785"/>
            <a:ext cx="2949469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80818" y="6356351"/>
            <a:ext cx="813647" cy="365125"/>
          </a:xfrm>
        </p:spPr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52565" y="1199517"/>
            <a:ext cx="6163374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13" y="5816600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8085" y="6219826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13" y="-7144"/>
            <a:ext cx="12230126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8085" y="-7144"/>
            <a:ext cx="6356615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10235" y="704088"/>
            <a:ext cx="1098423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10235" y="1935480"/>
            <a:ext cx="1098423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10235" y="6356351"/>
            <a:ext cx="28477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13/04/1440</a:t>
            </a:fld>
            <a:endParaRPr lang="ar-SA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9704" y="6356351"/>
            <a:ext cx="4475057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77407" y="6356351"/>
            <a:ext cx="1017058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82" y="202408"/>
            <a:ext cx="1225348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ctrTitle"/>
          </p:nvPr>
        </p:nvSpPr>
        <p:spPr>
          <a:xfrm>
            <a:off x="341710" y="620688"/>
            <a:ext cx="11305256" cy="3600400"/>
          </a:xfrm>
          <a:solidFill>
            <a:schemeClr val="tx1"/>
          </a:solidFill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>
              <a:lnSpc>
                <a:spcPct val="150000"/>
              </a:lnSpc>
            </a:pPr>
            <a:r>
              <a:rPr lang="ar-IQ" sz="45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جامعة البصرة</a:t>
            </a:r>
            <a:br>
              <a:rPr lang="ar-IQ" sz="45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IQ" sz="45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45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كلية الهندسة</a:t>
            </a:r>
            <a:br>
              <a:rPr lang="ar-IQ" sz="45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ar-IQ" sz="45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قسم الهندسة </a:t>
            </a:r>
            <a:r>
              <a:rPr lang="ar-IQ" sz="45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الميكانيكية</a:t>
            </a:r>
            <a:endParaRPr lang="en-US" sz="4500" b="1" dirty="0">
              <a:ln w="12700">
                <a:solidFill>
                  <a:sysClr val="windowText" lastClr="000000"/>
                </a:solidFill>
                <a:prstDash val="solid"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341710" y="4941168"/>
            <a:ext cx="11449272" cy="78483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ar-IQ" sz="45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45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المادة:  </a:t>
            </a:r>
            <a:r>
              <a:rPr lang="ar-IQ" sz="4500" b="1" dirty="0">
                <a:ln w="12700">
                  <a:solidFill>
                    <a:sysClr val="windowText" lastClr="00000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البرمجة بلغة فورتران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951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935" y="729676"/>
            <a:ext cx="8064896" cy="57956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501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4316" y="836712"/>
            <a:ext cx="8218332" cy="1799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02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8409" y="706002"/>
            <a:ext cx="6854900" cy="524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29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854" y="620688"/>
            <a:ext cx="9157649" cy="15841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6522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845766" y="4653136"/>
            <a:ext cx="4752528" cy="13619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Lecture: one</a:t>
            </a:r>
          </a:p>
        </p:txBody>
      </p:sp>
      <p:sp>
        <p:nvSpPr>
          <p:cNvPr id="3" name="مربع نص 2"/>
          <p:cNvSpPr txBox="1"/>
          <p:nvPr/>
        </p:nvSpPr>
        <p:spPr>
          <a:xfrm>
            <a:off x="3078014" y="980728"/>
            <a:ext cx="864096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5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Chapter One</a:t>
            </a:r>
          </a:p>
          <a:p>
            <a:pPr algn="ctr">
              <a:lnSpc>
                <a:spcPct val="150000"/>
              </a:lnSpc>
            </a:pPr>
            <a:r>
              <a:rPr lang="ar-IQ" sz="55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مدخل إلى البرمجة بلغة فورتران</a:t>
            </a:r>
            <a:endParaRPr lang="en-US" sz="55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43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7854" y="817458"/>
            <a:ext cx="8712968" cy="59152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7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245" y="707544"/>
            <a:ext cx="7616336" cy="58980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042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785" y="764704"/>
            <a:ext cx="8261154" cy="5963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8565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934" y="787530"/>
            <a:ext cx="9073008" cy="5641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74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6713" y="682141"/>
            <a:ext cx="7084069" cy="6144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82812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7573" y="836713"/>
            <a:ext cx="9431321" cy="539138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954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41710" y="188640"/>
            <a:ext cx="11737304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ar-IQ" sz="2400" dirty="0" smtClean="0">
                <a:latin typeface="Times New Roman" pitchFamily="18" charset="0"/>
                <a:cs typeface="Times New Roman" pitchFamily="18" charset="0"/>
              </a:rPr>
              <a:t>جامعة البصرة – كلية الهندسة – قسم الهندسة الميكانيكية                                            المادة : البرمجة بلغة فورتران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950" y="680735"/>
            <a:ext cx="8064895" cy="6156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88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1904</TotalTime>
  <Words>160</Words>
  <Application>Microsoft Office PowerPoint</Application>
  <PresentationFormat>مخصص</PresentationFormat>
  <Paragraphs>16</Paragraphs>
  <Slides>13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تدفق</vt:lpstr>
      <vt:lpstr> جامعة البصرة  كلية الهندسة  قسم الهندسة الميكانيكية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study and development of modern control techniques for Hybrid Electric Vehicle(HEV)</dc:title>
  <dc:creator>Haider Suhail</dc:creator>
  <cp:lastModifiedBy>Maher</cp:lastModifiedBy>
  <cp:revision>151</cp:revision>
  <dcterms:created xsi:type="dcterms:W3CDTF">2018-04-13T17:34:30Z</dcterms:created>
  <dcterms:modified xsi:type="dcterms:W3CDTF">2018-12-21T18:37:15Z</dcterms:modified>
</cp:coreProperties>
</file>